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72" r:id="rId11"/>
    <p:sldId id="273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0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6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6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8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88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7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5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87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39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3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79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D656E-0B8C-4D3C-8AB6-C0CE50203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4A584-3595-49FD-A661-316EE10A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36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Class Discussion 175 Words based upon these slides and answer the slide 12. Reference is not part of 175 words.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91267" y="2386012"/>
            <a:ext cx="7382933" cy="296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619125"/>
            <a:ext cx="864870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0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623887"/>
            <a:ext cx="876300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2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50" y="771525"/>
            <a:ext cx="87249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671512"/>
            <a:ext cx="866775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571500"/>
            <a:ext cx="86582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581025"/>
            <a:ext cx="866775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62" y="609600"/>
            <a:ext cx="867727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485" y="211666"/>
            <a:ext cx="8197029" cy="635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740" y="59266"/>
            <a:ext cx="6636519" cy="668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087" y="881062"/>
            <a:ext cx="774382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1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5" y="638175"/>
            <a:ext cx="843915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5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676275"/>
            <a:ext cx="8562975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9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5" y="652462"/>
            <a:ext cx="870585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5" y="652462"/>
            <a:ext cx="870585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</Words>
  <Application>Microsoft Office PowerPoint</Application>
  <PresentationFormat>Widescreen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Class Discussion 175 Words based upon these slides and answer the slide 12. Reference is not part of 175 words.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Northrop Grumman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Verma, Honey [US] (AS)</dc:creator>
  <cp:lastModifiedBy>Verma, Honey [US] (AS)</cp:lastModifiedBy>
  <cp:revision>2</cp:revision>
  <dcterms:created xsi:type="dcterms:W3CDTF">2020-04-20T18:52:28Z</dcterms:created>
  <dcterms:modified xsi:type="dcterms:W3CDTF">2020-04-20T19:22:53Z</dcterms:modified>
</cp:coreProperties>
</file>